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4" d="100"/>
          <a:sy n="74" d="100"/>
        </p:scale>
        <p:origin x="534" y="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jpg>
</file>

<file path=ppt/media/image2.jpg>
</file>

<file path=ppt/media/image3.pn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11/18/2024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11/18/2024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11/18/2024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14400" y="411480"/>
            <a:ext cx="16459200" cy="164592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body" idx="1"/>
          </p:nvPr>
        </p:nvSpPr>
        <p:spPr>
          <a:xfrm>
            <a:off x="914400" y="2366010"/>
            <a:ext cx="1645920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11/18/2024</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
        <p:nvSpPr>
          <p:cNvPr id="3" name="TextBox 2">
            <a:extLst>
              <a:ext uri="{FF2B5EF4-FFF2-40B4-BE49-F238E27FC236}">
                <a16:creationId xmlns:a16="http://schemas.microsoft.com/office/drawing/2014/main" id="{B9738331-0BDC-96DF-B611-08D0C605A9F1}"/>
              </a:ext>
            </a:extLst>
          </p:cNvPr>
          <p:cNvSpPr txBox="1"/>
          <p:nvPr/>
        </p:nvSpPr>
        <p:spPr>
          <a:xfrm>
            <a:off x="1306130" y="2380201"/>
            <a:ext cx="3494470" cy="6247864"/>
          </a:xfrm>
          <a:prstGeom prst="rect">
            <a:avLst/>
          </a:prstGeom>
          <a:noFill/>
        </p:spPr>
        <p:txBody>
          <a:bodyPr wrap="square" rtlCol="0">
            <a:spAutoFit/>
          </a:bodyPr>
          <a:lstStyle/>
          <a:p>
            <a:r>
              <a:rPr lang="en-US" sz="4000" dirty="0">
                <a:solidFill>
                  <a:schemeClr val="bg1"/>
                </a:solidFill>
              </a:rPr>
              <a:t>Praveen </a:t>
            </a:r>
            <a:r>
              <a:rPr lang="en-US" sz="4000" dirty="0" err="1">
                <a:solidFill>
                  <a:schemeClr val="bg1"/>
                </a:solidFill>
              </a:rPr>
              <a:t>Lokku</a:t>
            </a:r>
            <a:endParaRPr lang="en-US" sz="4000" dirty="0">
              <a:solidFill>
                <a:schemeClr val="bg1"/>
              </a:solidFill>
            </a:endParaRPr>
          </a:p>
          <a:p>
            <a:r>
              <a:rPr lang="en-US" sz="4000" dirty="0">
                <a:solidFill>
                  <a:schemeClr val="bg1"/>
                </a:solidFill>
              </a:rPr>
              <a:t>E23CSEU0339</a:t>
            </a:r>
          </a:p>
          <a:p>
            <a:endParaRPr lang="en-US" sz="4000" dirty="0">
              <a:solidFill>
                <a:schemeClr val="bg1"/>
              </a:solidFill>
            </a:endParaRPr>
          </a:p>
          <a:p>
            <a:endParaRPr lang="en-US" sz="4000" dirty="0">
              <a:solidFill>
                <a:schemeClr val="bg1"/>
              </a:solidFill>
            </a:endParaRPr>
          </a:p>
          <a:p>
            <a:pPr marL="571500" indent="-571500">
              <a:buFont typeface="Arial" panose="020B0604020202020204" pitchFamily="34" charset="0"/>
              <a:buChar char="•"/>
            </a:pPr>
            <a:r>
              <a:rPr lang="en-US" sz="4000" dirty="0">
                <a:solidFill>
                  <a:schemeClr val="bg1"/>
                </a:solidFill>
              </a:rPr>
              <a:t>(Backend)</a:t>
            </a:r>
          </a:p>
          <a:p>
            <a:pPr marL="571500" indent="-571500">
              <a:buFont typeface="Arial" panose="020B0604020202020204" pitchFamily="34" charset="0"/>
              <a:buChar char="•"/>
            </a:pPr>
            <a:r>
              <a:rPr lang="en-US" sz="4000" dirty="0">
                <a:solidFill>
                  <a:schemeClr val="bg1"/>
                </a:solidFill>
              </a:rPr>
              <a:t>Coding | Developing</a:t>
            </a:r>
          </a:p>
          <a:p>
            <a:pPr marL="571500" indent="-571500">
              <a:buFont typeface="Arial" panose="020B0604020202020204" pitchFamily="34" charset="0"/>
              <a:buChar char="•"/>
            </a:pPr>
            <a:r>
              <a:rPr lang="en-US" sz="4000" dirty="0">
                <a:solidFill>
                  <a:schemeClr val="bg1"/>
                </a:solidFill>
              </a:rPr>
              <a:t>Deployment</a:t>
            </a:r>
          </a:p>
          <a:p>
            <a:pPr marL="571500" indent="-571500">
              <a:buFont typeface="Arial" panose="020B0604020202020204" pitchFamily="34" charset="0"/>
              <a:buChar char="•"/>
            </a:pPr>
            <a:endParaRPr lang="en-US" sz="4000" dirty="0">
              <a:solidFill>
                <a:schemeClr val="bg1"/>
              </a:solidFill>
            </a:endParaRPr>
          </a:p>
          <a:p>
            <a:endParaRPr lang="en-US" sz="4000" dirty="0">
              <a:solidFill>
                <a:schemeClr val="bg1"/>
              </a:solidFill>
            </a:endParaRPr>
          </a:p>
        </p:txBody>
      </p:sp>
      <p:sp>
        <p:nvSpPr>
          <p:cNvPr id="5" name="TextBox 4">
            <a:extLst>
              <a:ext uri="{FF2B5EF4-FFF2-40B4-BE49-F238E27FC236}">
                <a16:creationId xmlns:a16="http://schemas.microsoft.com/office/drawing/2014/main" id="{1D1B0A56-B628-2ECF-E9B3-D78E112425CE}"/>
              </a:ext>
            </a:extLst>
          </p:cNvPr>
          <p:cNvSpPr txBox="1"/>
          <p:nvPr/>
        </p:nvSpPr>
        <p:spPr>
          <a:xfrm>
            <a:off x="6248400" y="2385654"/>
            <a:ext cx="4191000" cy="4524315"/>
          </a:xfrm>
          <a:prstGeom prst="rect">
            <a:avLst/>
          </a:prstGeom>
          <a:noFill/>
        </p:spPr>
        <p:txBody>
          <a:bodyPr wrap="square">
            <a:spAutoFit/>
          </a:bodyPr>
          <a:lstStyle/>
          <a:p>
            <a:r>
              <a:rPr lang="en-US" sz="3200" b="0" i="0" dirty="0">
                <a:solidFill>
                  <a:srgbClr val="F5F5F5"/>
                </a:solidFill>
                <a:effectLst/>
                <a:latin typeface="-apple-system"/>
              </a:rPr>
              <a:t>Venkat </a:t>
            </a:r>
            <a:r>
              <a:rPr lang="en-US" sz="3200" b="0" i="0" dirty="0" err="1">
                <a:solidFill>
                  <a:srgbClr val="F5F5F5"/>
                </a:solidFill>
                <a:effectLst/>
                <a:latin typeface="-apple-system"/>
              </a:rPr>
              <a:t>Somnadh</a:t>
            </a:r>
            <a:endParaRPr lang="en-US" sz="3200" b="0" i="0" dirty="0">
              <a:solidFill>
                <a:srgbClr val="F5F5F5"/>
              </a:solidFill>
              <a:effectLst/>
              <a:latin typeface="-apple-system"/>
            </a:endParaRPr>
          </a:p>
          <a:p>
            <a:r>
              <a:rPr lang="en-US" sz="3200" dirty="0">
                <a:solidFill>
                  <a:srgbClr val="F5F5F5"/>
                </a:solidFill>
                <a:latin typeface="-apple-system"/>
              </a:rPr>
              <a:t>E23CSEU0402</a:t>
            </a:r>
          </a:p>
          <a:p>
            <a:endParaRPr lang="en-US" sz="3200" dirty="0">
              <a:solidFill>
                <a:srgbClr val="F5F5F5"/>
              </a:solidFill>
              <a:latin typeface="-apple-system"/>
            </a:endParaRPr>
          </a:p>
          <a:p>
            <a:endParaRPr lang="en-US" sz="3200" dirty="0">
              <a:solidFill>
                <a:srgbClr val="F5F5F5"/>
              </a:solidFill>
              <a:latin typeface="-apple-system"/>
            </a:endParaRPr>
          </a:p>
          <a:p>
            <a:endParaRPr lang="en-US" sz="3200" dirty="0">
              <a:solidFill>
                <a:srgbClr val="F5F5F5"/>
              </a:solidFill>
              <a:latin typeface="-apple-system"/>
            </a:endParaRPr>
          </a:p>
          <a:p>
            <a:pPr marL="457200" indent="-457200">
              <a:buFont typeface="Arial" panose="020B0604020202020204" pitchFamily="34" charset="0"/>
              <a:buChar char="•"/>
            </a:pPr>
            <a:r>
              <a:rPr lang="en-US" sz="3200" dirty="0">
                <a:solidFill>
                  <a:srgbClr val="F5F5F5"/>
                </a:solidFill>
                <a:latin typeface="-apple-system"/>
              </a:rPr>
              <a:t>Research</a:t>
            </a:r>
          </a:p>
          <a:p>
            <a:pPr marL="457200" indent="-457200">
              <a:buFont typeface="Arial" panose="020B0604020202020204" pitchFamily="34" charset="0"/>
              <a:buChar char="•"/>
            </a:pPr>
            <a:r>
              <a:rPr lang="en-US" sz="3200" dirty="0" err="1">
                <a:solidFill>
                  <a:srgbClr val="F5F5F5"/>
                </a:solidFill>
                <a:latin typeface="-apple-system"/>
              </a:rPr>
              <a:t>Frountend</a:t>
            </a:r>
            <a:r>
              <a:rPr lang="en-US" sz="3200" dirty="0">
                <a:solidFill>
                  <a:srgbClr val="F5F5F5"/>
                </a:solidFill>
                <a:latin typeface="-apple-system"/>
              </a:rPr>
              <a:t> </a:t>
            </a:r>
            <a:r>
              <a:rPr lang="en-US" sz="3200" dirty="0" err="1">
                <a:solidFill>
                  <a:srgbClr val="F5F5F5"/>
                </a:solidFill>
                <a:latin typeface="-apple-system"/>
              </a:rPr>
              <a:t>deelopment</a:t>
            </a:r>
            <a:r>
              <a:rPr lang="en-US" sz="3200" dirty="0">
                <a:solidFill>
                  <a:srgbClr val="F5F5F5"/>
                </a:solidFill>
                <a:latin typeface="-apple-system"/>
              </a:rPr>
              <a:t> </a:t>
            </a:r>
          </a:p>
          <a:p>
            <a:endParaRPr lang="en-US" sz="3200" dirty="0">
              <a:solidFill>
                <a:srgbClr val="F5F5F5"/>
              </a:solidFill>
              <a:latin typeface="-apple-system"/>
            </a:endParaRPr>
          </a:p>
        </p:txBody>
      </p:sp>
      <p:sp>
        <p:nvSpPr>
          <p:cNvPr id="7" name="TextBox 6">
            <a:extLst>
              <a:ext uri="{FF2B5EF4-FFF2-40B4-BE49-F238E27FC236}">
                <a16:creationId xmlns:a16="http://schemas.microsoft.com/office/drawing/2014/main" id="{861688C9-1707-B22C-0CAD-AE65741AF5AF}"/>
              </a:ext>
            </a:extLst>
          </p:cNvPr>
          <p:cNvSpPr txBox="1"/>
          <p:nvPr/>
        </p:nvSpPr>
        <p:spPr>
          <a:xfrm>
            <a:off x="12649200" y="2572067"/>
            <a:ext cx="3124198" cy="4524315"/>
          </a:xfrm>
          <a:prstGeom prst="rect">
            <a:avLst/>
          </a:prstGeom>
          <a:noFill/>
        </p:spPr>
        <p:txBody>
          <a:bodyPr wrap="square">
            <a:spAutoFit/>
          </a:bodyPr>
          <a:lstStyle/>
          <a:p>
            <a:r>
              <a:rPr lang="en-US" sz="3200" b="0" i="0" dirty="0">
                <a:solidFill>
                  <a:srgbClr val="F5F5F5"/>
                </a:solidFill>
                <a:effectLst/>
                <a:latin typeface="-apple-system"/>
              </a:rPr>
              <a:t>Diya Singh</a:t>
            </a:r>
          </a:p>
          <a:p>
            <a:endParaRPr lang="en-US" sz="3200" dirty="0">
              <a:solidFill>
                <a:srgbClr val="F5F5F5"/>
              </a:solidFill>
              <a:latin typeface="-apple-system"/>
            </a:endParaRPr>
          </a:p>
          <a:p>
            <a:endParaRPr lang="en-US" sz="3200" dirty="0">
              <a:solidFill>
                <a:srgbClr val="F5F5F5"/>
              </a:solidFill>
              <a:latin typeface="-apple-system"/>
            </a:endParaRPr>
          </a:p>
          <a:p>
            <a:endParaRPr lang="en-US" sz="3200" dirty="0">
              <a:solidFill>
                <a:srgbClr val="F5F5F5"/>
              </a:solidFill>
              <a:latin typeface="-apple-system"/>
            </a:endParaRPr>
          </a:p>
          <a:p>
            <a:pPr marL="457200" indent="-457200">
              <a:buFont typeface="Arial" panose="020B0604020202020204" pitchFamily="34" charset="0"/>
              <a:buChar char="•"/>
            </a:pPr>
            <a:r>
              <a:rPr lang="en-US" sz="3200" dirty="0" err="1">
                <a:solidFill>
                  <a:srgbClr val="F5F5F5"/>
                </a:solidFill>
                <a:latin typeface="-apple-system"/>
              </a:rPr>
              <a:t>FrountEnd</a:t>
            </a:r>
            <a:r>
              <a:rPr lang="en-US" sz="3200" dirty="0">
                <a:solidFill>
                  <a:srgbClr val="F5F5F5"/>
                </a:solidFill>
                <a:latin typeface="-apple-system"/>
              </a:rPr>
              <a:t> Development </a:t>
            </a:r>
          </a:p>
          <a:p>
            <a:pPr marL="457200" indent="-457200">
              <a:buFont typeface="Arial" panose="020B0604020202020204" pitchFamily="34" charset="0"/>
              <a:buChar char="•"/>
            </a:pPr>
            <a:r>
              <a:rPr lang="en-US" sz="3200" dirty="0">
                <a:solidFill>
                  <a:srgbClr val="F5F5F5"/>
                </a:solidFill>
                <a:latin typeface="-apple-system"/>
              </a:rPr>
              <a:t>Designing</a:t>
            </a:r>
          </a:p>
          <a:p>
            <a:pPr marL="457200" indent="-457200">
              <a:buFont typeface="Arial" panose="020B0604020202020204" pitchFamily="34" charset="0"/>
              <a:buChar char="•"/>
            </a:pPr>
            <a:r>
              <a:rPr lang="en-US" sz="3200" dirty="0">
                <a:solidFill>
                  <a:srgbClr val="F5F5F5"/>
                </a:solidFill>
                <a:latin typeface="-apple-system"/>
              </a:rPr>
              <a:t>Ppt And presentation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7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TotalTime>
  <Words>24</Words>
  <Application>Microsoft Office PowerPoint</Application>
  <PresentationFormat>Custom</PresentationFormat>
  <Paragraphs>21</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-apple-system</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an Emotional Recognition project IR combine with NLP entity as Interviewer approachs and then it binary classify through CNN Model. Facial emotion recognition is the process of detecting and analyzing human emotions from facial expressions. The</dc:title>
  <dc:creator>Venkat Somanadh</dc:creator>
  <cp:keywords>DAGWvqQAALk,BAGTSX3vwUM</cp:keywords>
  <cp:lastModifiedBy>Praveen .</cp:lastModifiedBy>
  <cp:revision>1</cp:revision>
  <dcterms:created xsi:type="dcterms:W3CDTF">2024-11-18T18:06:56Z</dcterms:created>
  <dcterms:modified xsi:type="dcterms:W3CDTF">2024-11-18T18:19:01Z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2024-11-18T00:00:00Z</vt:filetime>
  </property>
  <property fmtid="{D5CDD505-2E9C-101B-9397-08002B2CF9AE}" pid="3" name="Creator">
    <vt:lpwstr>Canva</vt:lpwstr>
  </property>
  <property fmtid="{D5CDD505-2E9C-101B-9397-08002B2CF9AE}" pid="4" name="LastSaved">
    <vt:filetime>2024-11-18T00:00:00Z</vt:filetime>
  </property>
</Properties>
</file>